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15"/>
  </p:notesMasterIdLst>
  <p:handoutMasterIdLst>
    <p:handoutMasterId r:id="rId16"/>
  </p:handoutMasterIdLst>
  <p:sldIdLst>
    <p:sldId id="446" r:id="rId5"/>
    <p:sldId id="448" r:id="rId6"/>
    <p:sldId id="449" r:id="rId7"/>
    <p:sldId id="456" r:id="rId8"/>
    <p:sldId id="450" r:id="rId9"/>
    <p:sldId id="451" r:id="rId10"/>
    <p:sldId id="452" r:id="rId11"/>
    <p:sldId id="457" r:id="rId12"/>
    <p:sldId id="453" r:id="rId13"/>
    <p:sldId id="447" r:id="rId14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281"/>
  </p:normalViewPr>
  <p:slideViewPr>
    <p:cSldViewPr snapToGrid="0">
      <p:cViewPr varScale="1">
        <p:scale>
          <a:sx n="121" d="100"/>
          <a:sy n="121" d="100"/>
        </p:scale>
        <p:origin x="200" y="296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11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7194463-BB47-4B36-91B7-153B258F4D90}" type="datetime1">
              <a:rPr lang="en-GB" smtClean="0"/>
              <a:t>03/10/2022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2004FE7-BA7C-4FF4-9756-C6A1F2BCA3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B8101A6-4DD6-450C-BDEC-5915490A5285}" type="datetime1">
              <a:rPr lang="en-GB" noProof="0" smtClean="0"/>
              <a:t>03/10/2022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83F1C3-4FA3-4491-97F4-43CA9C8BDFDF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385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008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017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0498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8866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0444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498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2070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953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 rtlCol="0"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rtlCol="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rtlCol="0"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 rtlCol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 rtlCol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 rtlCol="0"/>
          <a:lstStyle>
            <a:lvl1pPr>
              <a:lnSpc>
                <a:spcPts val="4600"/>
              </a:lnSpc>
              <a:defRPr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 rtlCol="0"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 rtlCol="0"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A1EFD6E-39BF-4D74-9381-BC19FCC78926}" type="datetime1">
              <a:rPr lang="en-GB" noProof="0" smtClean="0"/>
              <a:t>03/10/2022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C5FADE3-B84E-4AF7-91CC-AB47E1A4361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F3EA5D2-BB7B-454C-AD60-E7ADCC7B837E}" type="datetime1">
              <a:rPr lang="en-GB" noProof="0" smtClean="0"/>
              <a:t>03/10/2022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C5FADE3-B84E-4AF7-91CC-AB47E1A4361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6B77B7B-98A2-43E7-B343-92483A4C89E0}" type="datetime1">
              <a:rPr lang="en-GB" noProof="0" smtClean="0"/>
              <a:t>03/10/2022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C5FADE3-B84E-4AF7-91CC-AB47E1A4361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799F4B1-797B-4E32-8DB8-780E3DFC7B73}" type="datetime1">
              <a:rPr lang="en-GB" noProof="0" smtClean="0"/>
              <a:t>03/10/2022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C5FADE3-B84E-4AF7-91CC-AB47E1A4361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rtlCol="0" anchor="t" anchorCtr="0">
            <a:normAutofit/>
          </a:bodyPr>
          <a:lstStyle/>
          <a:p>
            <a:pPr rtl="0"/>
            <a:r>
              <a:rPr lang="en-GB" dirty="0"/>
              <a:t>Sai </a:t>
            </a:r>
            <a:r>
              <a:rPr lang="en-GB" dirty="0" err="1"/>
              <a:t>Srikar</a:t>
            </a:r>
            <a:br>
              <a:rPr lang="en-GB" dirty="0"/>
            </a:br>
            <a:r>
              <a:rPr lang="en-GB" dirty="0"/>
              <a:t>Lab-4</a:t>
            </a:r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450" y="0"/>
            <a:ext cx="1219155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222" y="1309379"/>
            <a:ext cx="7442363" cy="3777628"/>
          </a:xfrm>
        </p:spPr>
        <p:txBody>
          <a:bodyPr rtlCol="0" anchor="t" anchorCtr="0">
            <a:normAutofit fontScale="90000"/>
          </a:bodyPr>
          <a:lstStyle/>
          <a:p>
            <a:pPr algn="ctr"/>
            <a:br>
              <a:rPr lang="en-US" sz="4800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r>
              <a:rPr lang="en-US" sz="4800" dirty="0">
                <a:latin typeface="Baskerville" panose="02020502070401020303" pitchFamily="18" charset="0"/>
                <a:ea typeface="Baskerville" panose="02020502070401020303" pitchFamily="18" charset="0"/>
              </a:rPr>
              <a:t>THANK YOU </a:t>
            </a:r>
            <a:br>
              <a:rPr lang="en-US" sz="4800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br>
              <a:rPr lang="en-US" sz="2700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r>
              <a:rPr lang="en-US" sz="2700" dirty="0">
                <a:latin typeface="Baskerville" panose="02020502070401020303" pitchFamily="18" charset="0"/>
                <a:ea typeface="Baskerville" panose="02020502070401020303" pitchFamily="18" charset="0"/>
              </a:rPr>
              <a:t>You can find the code at -: </a:t>
            </a:r>
            <a:br>
              <a:rPr lang="en-US" sz="4800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br>
              <a:rPr lang="en-US" sz="4800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r>
              <a:rPr lang="en-US" sz="2200" dirty="0">
                <a:latin typeface="+mn-lt"/>
                <a:ea typeface="Baskerville" panose="02020502070401020303" pitchFamily="18" charset="0"/>
              </a:rPr>
              <a:t>https://</a:t>
            </a:r>
            <a:r>
              <a:rPr lang="en-US" sz="2200" dirty="0" err="1">
                <a:latin typeface="+mn-lt"/>
                <a:ea typeface="Baskerville" panose="02020502070401020303" pitchFamily="18" charset="0"/>
              </a:rPr>
              <a:t>github.com</a:t>
            </a:r>
            <a:r>
              <a:rPr lang="en-US" sz="2200" dirty="0">
                <a:latin typeface="+mn-lt"/>
                <a:ea typeface="Baskerville" panose="02020502070401020303" pitchFamily="18" charset="0"/>
              </a:rPr>
              <a:t>/Baka-14/</a:t>
            </a:r>
            <a:r>
              <a:rPr lang="en-US" sz="2200" dirty="0" err="1">
                <a:latin typeface="+mn-lt"/>
                <a:ea typeface="Baskerville" panose="02020502070401020303" pitchFamily="18" charset="0"/>
              </a:rPr>
              <a:t>Digital_Image_processing</a:t>
            </a:r>
            <a:br>
              <a:rPr lang="en-US" sz="3600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1316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rtlCol="0" anchor="t" anchorCtr="0">
            <a:normAutofit/>
          </a:bodyPr>
          <a:lstStyle/>
          <a:p>
            <a:pPr rtl="0"/>
            <a:r>
              <a:rPr lang="en-GB"/>
              <a:t>PANTONE</a:t>
            </a:r>
            <a:r>
              <a:rPr lang="en-GB" baseline="30000"/>
              <a:t>®</a:t>
            </a:r>
            <a:br>
              <a:rPr lang="en-GB"/>
            </a:br>
            <a:r>
              <a:rPr lang="en-GB"/>
              <a:t>COLOUR OF THE YEAR 2022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CC46E1-85EA-A571-EE0F-60A4BB851B98}"/>
              </a:ext>
            </a:extLst>
          </p:cNvPr>
          <p:cNvSpPr txBox="1"/>
          <p:nvPr/>
        </p:nvSpPr>
        <p:spPr>
          <a:xfrm>
            <a:off x="304800" y="262758"/>
            <a:ext cx="1163495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N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cv2</a:t>
            </a:r>
            <a:endParaRPr lang="en-IN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IN" sz="1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N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numpy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N" sz="1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N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endParaRPr lang="en-IN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IN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img1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IN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cv2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sz="12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imread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N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'wp3013104.jpeg'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</a:p>
          <a:p>
            <a:r>
              <a:rPr lang="en-IN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img2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IN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cv2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sz="12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imread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N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IN" sz="12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butterfly.jpeg</a:t>
            </a:r>
            <a:r>
              <a:rPr lang="en-IN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</a:p>
          <a:p>
            <a:b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IN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N_img1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N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cv2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sz="12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resize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N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img1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,(</a:t>
            </a:r>
            <a:r>
              <a:rPr lang="en-IN" sz="12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500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IN" sz="12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500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))</a:t>
            </a:r>
          </a:p>
          <a:p>
            <a:r>
              <a:rPr lang="en-IN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N_img2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N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cv2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sz="12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resize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N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img2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,(</a:t>
            </a:r>
            <a:r>
              <a:rPr lang="en-IN" sz="12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500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IN" sz="12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500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))</a:t>
            </a:r>
          </a:p>
          <a:p>
            <a:b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IN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cv2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sz="12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imshow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N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"Image-1"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IN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N_img1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cv2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sz="12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waitKey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N" sz="12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cv2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sz="12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destroyAllWindows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b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IN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cv2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sz="12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imshow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N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"Image-2"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IN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N_img2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cv2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sz="12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waitKey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N" sz="12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cv2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sz="12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destroyAllWindows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b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IN" sz="12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img_and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N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cv2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sz="12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bitwise_and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N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N_img1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IN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N_img2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</a:p>
          <a:p>
            <a:r>
              <a:rPr lang="en-IN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cv2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sz="12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imshow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N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"Bitwise-AND"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IN" sz="12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img_and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cv2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sz="12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waitKey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N" sz="12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cv2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sz="12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destroyAllWindows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b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IN" sz="12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img_or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N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cv2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sz="12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bitwise_or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N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N_img1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IN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N_img2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</a:p>
          <a:p>
            <a:r>
              <a:rPr lang="en-IN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cv2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sz="12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imshow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N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"Bitwise OR"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IN" sz="12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img_or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cv2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sz="12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waitKey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N" sz="12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cv2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sz="12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destroyAllWindows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</a:t>
            </a:r>
          </a:p>
          <a:p>
            <a:b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b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IN" sz="12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img_xor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N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cv2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sz="12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bitwise_xor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N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N_img1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IN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N_img2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</a:p>
          <a:p>
            <a:r>
              <a:rPr lang="en-IN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cv2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sz="12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imshow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N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"Bitwise Ex-0R"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IN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img_xor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cv2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sz="12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waitKey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N" sz="12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cv2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sz="12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destroyAllWindows</a:t>
            </a: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</a:t>
            </a:r>
          </a:p>
          <a:p>
            <a:b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br>
              <a:rPr lang="en-IN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endParaRPr lang="en-IN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154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rtlCol="0" anchor="t" anchorCtr="0">
            <a:normAutofit/>
          </a:bodyPr>
          <a:lstStyle/>
          <a:p>
            <a:pPr rtl="0"/>
            <a:r>
              <a:rPr lang="en-GB"/>
              <a:t>PANTONE</a:t>
            </a:r>
            <a:r>
              <a:rPr lang="en-GB" baseline="30000"/>
              <a:t>®</a:t>
            </a:r>
            <a:br>
              <a:rPr lang="en-GB"/>
            </a:br>
            <a:r>
              <a:rPr lang="en-GB"/>
              <a:t>COLOUR OF THE YEAR 2022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5F3308-6343-4B9B-9B6B-5BBA0595C004}"/>
              </a:ext>
            </a:extLst>
          </p:cNvPr>
          <p:cNvSpPr txBox="1"/>
          <p:nvPr/>
        </p:nvSpPr>
        <p:spPr>
          <a:xfrm>
            <a:off x="441434" y="367862"/>
            <a:ext cx="1129336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img_not</a:t>
            </a:r>
            <a:r>
              <a:rPr lang="en-IN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N" sz="18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cv2</a:t>
            </a:r>
            <a:r>
              <a:rPr lang="en-IN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sz="18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bitwise_not</a:t>
            </a:r>
            <a:r>
              <a:rPr lang="en-IN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N" sz="18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N_img1</a:t>
            </a:r>
            <a:r>
              <a:rPr lang="en-IN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IN" sz="18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N_img2</a:t>
            </a:r>
            <a:r>
              <a:rPr lang="en-IN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sz="18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cv2</a:t>
            </a:r>
            <a:r>
              <a:rPr lang="en-IN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sz="18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imshow</a:t>
            </a:r>
            <a:r>
              <a:rPr lang="en-IN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N" sz="18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"Bitwise Not"</a:t>
            </a:r>
            <a:r>
              <a:rPr lang="en-IN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IN" sz="18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img_not</a:t>
            </a:r>
            <a:r>
              <a:rPr lang="en-IN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sz="18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cv2</a:t>
            </a:r>
            <a:r>
              <a:rPr lang="en-IN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sz="18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waitKey</a:t>
            </a:r>
            <a:r>
              <a:rPr lang="en-IN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N" sz="18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IN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sz="18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cv2</a:t>
            </a:r>
            <a:r>
              <a:rPr lang="en-IN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sz="18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destroyAllWindows</a:t>
            </a:r>
            <a:r>
              <a:rPr lang="en-IN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</a:t>
            </a:r>
          </a:p>
          <a:p>
            <a:br>
              <a:rPr lang="en-IN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IN" sz="18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img_in1</a:t>
            </a:r>
            <a:r>
              <a:rPr lang="en-IN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N" sz="18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cv2</a:t>
            </a:r>
            <a:r>
              <a:rPr lang="en-IN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sz="18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imread</a:t>
            </a:r>
            <a:r>
              <a:rPr lang="en-IN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N" sz="18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'lab4/image1.png'</a:t>
            </a:r>
            <a:r>
              <a:rPr lang="en-IN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sz="18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cv2</a:t>
            </a:r>
            <a:r>
              <a:rPr lang="en-IN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sz="18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imshow</a:t>
            </a:r>
            <a:r>
              <a:rPr lang="en-IN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N" sz="18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"Image1"</a:t>
            </a:r>
            <a:r>
              <a:rPr lang="en-IN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IN" sz="18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img_in1</a:t>
            </a:r>
            <a:r>
              <a:rPr lang="en-IN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sz="18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cv2</a:t>
            </a:r>
            <a:r>
              <a:rPr lang="en-IN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sz="18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waitKey</a:t>
            </a:r>
            <a:r>
              <a:rPr lang="en-IN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N" sz="18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IN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sz="18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cv2</a:t>
            </a:r>
            <a:r>
              <a:rPr lang="en-IN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sz="18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destroyAllWindows</a:t>
            </a:r>
            <a:r>
              <a:rPr lang="en-IN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</a:t>
            </a:r>
          </a:p>
          <a:p>
            <a:br>
              <a:rPr lang="en-IN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IN" sz="18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img_in2</a:t>
            </a:r>
            <a:r>
              <a:rPr lang="en-IN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N" sz="18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cv2</a:t>
            </a:r>
            <a:r>
              <a:rPr lang="en-IN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sz="18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imread</a:t>
            </a:r>
            <a:r>
              <a:rPr lang="en-IN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N" sz="18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'lab4/iamge2.png'</a:t>
            </a:r>
            <a:r>
              <a:rPr lang="en-IN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sz="18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cv2</a:t>
            </a:r>
            <a:r>
              <a:rPr lang="en-IN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sz="18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imshow</a:t>
            </a:r>
            <a:r>
              <a:rPr lang="en-IN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N" sz="18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"Image2"</a:t>
            </a:r>
            <a:r>
              <a:rPr lang="en-IN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IN" sz="18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img_in2</a:t>
            </a:r>
            <a:r>
              <a:rPr lang="en-IN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sz="18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cv2</a:t>
            </a:r>
            <a:r>
              <a:rPr lang="en-IN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sz="18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waitKey</a:t>
            </a:r>
            <a:r>
              <a:rPr lang="en-IN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N" sz="18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IN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sz="18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cv2</a:t>
            </a:r>
            <a:r>
              <a:rPr lang="en-IN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sz="18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destroyAllWindows</a:t>
            </a:r>
            <a:r>
              <a:rPr lang="en-IN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</a:t>
            </a:r>
          </a:p>
          <a:p>
            <a:br>
              <a:rPr lang="en-IN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IN" sz="18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img_intersection</a:t>
            </a:r>
            <a:r>
              <a:rPr lang="en-IN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N" sz="18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cv2</a:t>
            </a:r>
            <a:r>
              <a:rPr lang="en-IN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sz="18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bitwise_and</a:t>
            </a:r>
            <a:r>
              <a:rPr lang="en-IN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N" sz="18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img_in1</a:t>
            </a:r>
            <a:r>
              <a:rPr lang="en-IN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IN" sz="18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img_in2</a:t>
            </a:r>
            <a:r>
              <a:rPr lang="en-IN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</a:p>
          <a:p>
            <a:r>
              <a:rPr lang="en-IN" sz="18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cv2</a:t>
            </a:r>
            <a:r>
              <a:rPr lang="en-IN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sz="18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imshow</a:t>
            </a:r>
            <a:r>
              <a:rPr lang="en-IN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N" sz="18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"Intersection of Two Images"</a:t>
            </a:r>
            <a:r>
              <a:rPr lang="en-IN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IN" sz="18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img_intersection</a:t>
            </a:r>
            <a:r>
              <a:rPr lang="en-IN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sz="18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cv2</a:t>
            </a:r>
            <a:r>
              <a:rPr lang="en-IN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sz="18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waitKey</a:t>
            </a:r>
            <a:r>
              <a:rPr lang="en-IN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N" sz="18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IN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sz="18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cv2</a:t>
            </a:r>
            <a:r>
              <a:rPr lang="en-IN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sz="18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destroyAllWindows</a:t>
            </a:r>
            <a:r>
              <a:rPr lang="en-IN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599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rtlCol="0" anchor="t" anchorCtr="0">
            <a:normAutofit/>
          </a:bodyPr>
          <a:lstStyle/>
          <a:p>
            <a:pPr rtl="0"/>
            <a:r>
              <a:rPr lang="en-GB"/>
              <a:t>PANTONE</a:t>
            </a:r>
            <a:r>
              <a:rPr lang="en-GB" baseline="30000"/>
              <a:t>®</a:t>
            </a:r>
            <a:br>
              <a:rPr lang="en-GB"/>
            </a:br>
            <a:r>
              <a:rPr lang="en-GB"/>
              <a:t>COLOUR OF THE YEAR 2022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F14118-41DA-05CA-3746-2400DFFF6754}"/>
              </a:ext>
            </a:extLst>
          </p:cNvPr>
          <p:cNvSpPr txBox="1"/>
          <p:nvPr/>
        </p:nvSpPr>
        <p:spPr>
          <a:xfrm>
            <a:off x="457200" y="430924"/>
            <a:ext cx="3273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OUTPUT-: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8E468B-E9E6-4CFD-2AC5-15A6809FD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305" y="1730375"/>
            <a:ext cx="3206750" cy="3397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2A319A-6F8A-8D1B-EBC9-AB84AE47E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026" y="1730375"/>
            <a:ext cx="2943057" cy="318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62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rtlCol="0" anchor="t" anchorCtr="0">
            <a:normAutofit/>
          </a:bodyPr>
          <a:lstStyle/>
          <a:p>
            <a:pPr rtl="0"/>
            <a:r>
              <a:rPr lang="en-GB"/>
              <a:t>PANTONE</a:t>
            </a:r>
            <a:r>
              <a:rPr lang="en-GB" baseline="30000"/>
              <a:t>®</a:t>
            </a:r>
            <a:br>
              <a:rPr lang="en-GB"/>
            </a:br>
            <a:r>
              <a:rPr lang="en-GB"/>
              <a:t>COLOUR OF THE YEAR 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36BE79-7ADF-F13D-C0A5-77DF1C9F0F3C}"/>
              </a:ext>
            </a:extLst>
          </p:cNvPr>
          <p:cNvSpPr txBox="1"/>
          <p:nvPr/>
        </p:nvSpPr>
        <p:spPr>
          <a:xfrm>
            <a:off x="457200" y="430924"/>
            <a:ext cx="3273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OUTPUT-: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F9E016-A6BC-74F3-2C98-EA3B1FEA5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61" y="1101616"/>
            <a:ext cx="3770538" cy="3901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5C820-0C3B-88FA-A6C1-F3A55BB0E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954" y="1101616"/>
            <a:ext cx="3651049" cy="38978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858159-291B-6D86-947F-D741763475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1339" y="1101615"/>
            <a:ext cx="3546926" cy="380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5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rtlCol="0" anchor="t" anchorCtr="0">
            <a:normAutofit/>
          </a:bodyPr>
          <a:lstStyle/>
          <a:p>
            <a:pPr rtl="0"/>
            <a:r>
              <a:rPr lang="en-GB"/>
              <a:t>PANTONE</a:t>
            </a:r>
            <a:r>
              <a:rPr lang="en-GB" baseline="30000"/>
              <a:t>®</a:t>
            </a:r>
            <a:br>
              <a:rPr lang="en-GB"/>
            </a:br>
            <a:r>
              <a:rPr lang="en-GB"/>
              <a:t>COLOUR OF THE YEAR 2022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F14118-41DA-05CA-3746-2400DFFF6754}"/>
              </a:ext>
            </a:extLst>
          </p:cNvPr>
          <p:cNvSpPr txBox="1"/>
          <p:nvPr/>
        </p:nvSpPr>
        <p:spPr>
          <a:xfrm>
            <a:off x="457200" y="430924"/>
            <a:ext cx="3273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OUTPUT-: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65A64D-7D71-F3C2-AA48-A9B7D7CA2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77" y="1559910"/>
            <a:ext cx="3225800" cy="340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E5A1B0-8D31-5F2C-7412-398BADD9D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2383" y="1113681"/>
            <a:ext cx="3882418" cy="21480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DAC81A-CB18-007A-8379-AE61C1145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2383" y="3774838"/>
            <a:ext cx="3970176" cy="21117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FCBE9F-3A41-8DB2-59EC-7689A8B167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9071" y="2187695"/>
            <a:ext cx="4209863" cy="232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55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rtlCol="0" anchor="t" anchorCtr="0">
            <a:normAutofit/>
          </a:bodyPr>
          <a:lstStyle/>
          <a:p>
            <a:pPr rtl="0"/>
            <a:r>
              <a:rPr lang="en-GB"/>
              <a:t>PANTONE</a:t>
            </a:r>
            <a:r>
              <a:rPr lang="en-GB" baseline="30000"/>
              <a:t>®</a:t>
            </a:r>
            <a:br>
              <a:rPr lang="en-GB"/>
            </a:br>
            <a:r>
              <a:rPr lang="en-GB"/>
              <a:t>COLOUR OF THE YEAR 2022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E0BBF3-DB21-5B92-3373-AEB391E0D567}"/>
              </a:ext>
            </a:extLst>
          </p:cNvPr>
          <p:cNvSpPr txBox="1"/>
          <p:nvPr/>
        </p:nvSpPr>
        <p:spPr>
          <a:xfrm>
            <a:off x="357351" y="210208"/>
            <a:ext cx="1124606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N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skimage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N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io</a:t>
            </a:r>
            <a:endParaRPr lang="en-IN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IN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N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skimage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N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color</a:t>
            </a:r>
            <a:endParaRPr lang="en-IN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IN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N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numpy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N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endParaRPr lang="en-IN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IN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N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numpy</a:t>
            </a:r>
            <a:r>
              <a:rPr lang="en-IN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fft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fft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IN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fftfreq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IN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ifft</a:t>
            </a:r>
            <a:endParaRPr lang="en-IN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IN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N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scipy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N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ndimage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N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nd</a:t>
            </a:r>
            <a:endParaRPr lang="en-IN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IN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N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scipy</a:t>
            </a:r>
            <a:r>
              <a:rPr lang="en-IN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fft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fft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IN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ifft</a:t>
            </a:r>
            <a:endParaRPr lang="en-IN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IN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N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scipy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N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fftpack</a:t>
            </a:r>
            <a:endParaRPr lang="en-IN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IN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N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PIL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N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Image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IN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ImageDraw</a:t>
            </a:r>
            <a:endParaRPr lang="en-IN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IN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N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matplotlib</a:t>
            </a:r>
            <a:r>
              <a:rPr lang="en-IN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pyplot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N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plt</a:t>
            </a:r>
            <a:endParaRPr lang="en-IN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IN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N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cv2</a:t>
            </a:r>
            <a:endParaRPr lang="en-IN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b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IN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img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IN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io</a:t>
            </a:r>
            <a:r>
              <a:rPr lang="en-IN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imread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butterfly.jpeg</a:t>
            </a:r>
            <a:r>
              <a:rPr lang="en-IN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plt</a:t>
            </a:r>
            <a:r>
              <a:rPr lang="en-IN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imshow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N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img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plt</a:t>
            </a:r>
            <a:r>
              <a:rPr lang="en-IN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show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IN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en-IN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fft</a:t>
            </a:r>
            <a:endParaRPr lang="en-IN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IN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img_fft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IN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fftpack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fft2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N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img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IN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inverse of signal</a:t>
            </a:r>
            <a:endParaRPr lang="en-IN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IN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img_ifft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IN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fftpack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ifft2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N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img_fft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).real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IN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plt</a:t>
            </a:r>
            <a:r>
              <a:rPr lang="en-IN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figure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N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figsize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=(</a:t>
            </a:r>
            <a:r>
              <a:rPr lang="en-IN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IN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675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rtlCol="0" anchor="t" anchorCtr="0">
            <a:normAutofit/>
          </a:bodyPr>
          <a:lstStyle/>
          <a:p>
            <a:pPr rtl="0"/>
            <a:r>
              <a:rPr lang="en-GB"/>
              <a:t>PANTONE</a:t>
            </a:r>
            <a:r>
              <a:rPr lang="en-GB" baseline="30000"/>
              <a:t>®</a:t>
            </a:r>
            <a:br>
              <a:rPr lang="en-GB"/>
            </a:br>
            <a:r>
              <a:rPr lang="en-GB"/>
              <a:t>COLOUR OF THE YEAR 2022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1652C0-4B79-2469-CF53-392507C7BC6F}"/>
              </a:ext>
            </a:extLst>
          </p:cNvPr>
          <p:cNvSpPr txBox="1"/>
          <p:nvPr/>
        </p:nvSpPr>
        <p:spPr>
          <a:xfrm>
            <a:off x="68318" y="-159306"/>
            <a:ext cx="11666482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IN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plt</a:t>
            </a:r>
            <a:r>
              <a:rPr lang="en-IN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subplot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N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131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plt</a:t>
            </a:r>
            <a:r>
              <a:rPr lang="en-IN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imshow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N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img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plt</a:t>
            </a:r>
            <a:r>
              <a:rPr lang="en-IN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title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"Original"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IN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plt</a:t>
            </a:r>
            <a:r>
              <a:rPr lang="en-IN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subplot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N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132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plt</a:t>
            </a:r>
            <a:r>
              <a:rPr lang="en-IN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title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"Spectrum"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plt</a:t>
            </a:r>
            <a:r>
              <a:rPr lang="en-IN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imshow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N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img_fft</a:t>
            </a:r>
            <a:r>
              <a:rPr lang="en-IN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.astype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N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uint8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))</a:t>
            </a:r>
          </a:p>
          <a:p>
            <a:r>
              <a:rPr lang="en-IN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plt</a:t>
            </a:r>
            <a:r>
              <a:rPr lang="en-IN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subplot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N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133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IN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plt</a:t>
            </a:r>
            <a:r>
              <a:rPr lang="en-IN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title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"Reconstructed"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plt</a:t>
            </a:r>
            <a:r>
              <a:rPr lang="en-IN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imshow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N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img_ifft</a:t>
            </a:r>
            <a:r>
              <a:rPr lang="en-IN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.astype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N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uint8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))</a:t>
            </a:r>
          </a:p>
          <a:p>
            <a:r>
              <a:rPr lang="en-IN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plt</a:t>
            </a:r>
            <a:r>
              <a:rPr lang="en-IN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show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IN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plt</a:t>
            </a:r>
            <a:r>
              <a:rPr lang="en-IN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figure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N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figsize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=(</a:t>
            </a:r>
            <a:r>
              <a:rPr lang="en-IN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8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-IN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constrained_layout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False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b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IN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img_fft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IN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fft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fft2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N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img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img_fftshift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IN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en-IN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fft</a:t>
            </a:r>
            <a:r>
              <a:rPr lang="en-IN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fftshift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N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img_fft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img_ifftshit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IN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en-IN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fft</a:t>
            </a:r>
            <a:r>
              <a:rPr lang="en-IN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ifftshift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N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img_fftshift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img_ifft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IN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fft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ifft2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N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img_ifftshit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IN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plt</a:t>
            </a:r>
            <a:r>
              <a:rPr lang="en-IN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subplot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N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231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-IN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plt</a:t>
            </a:r>
            <a:r>
              <a:rPr lang="en-IN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imshow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N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img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IN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"bone"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-IN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plt</a:t>
            </a:r>
            <a:r>
              <a:rPr lang="en-IN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title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"Original Image"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plt</a:t>
            </a:r>
            <a:r>
              <a:rPr lang="en-IN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subplot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N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232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-IN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plt</a:t>
            </a:r>
            <a:r>
              <a:rPr lang="en-IN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imshow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N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en-IN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abs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N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img_ifft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-IN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"bone"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-IN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plt</a:t>
            </a:r>
            <a:r>
              <a:rPr lang="en-IN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title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"Reversed Image"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plt</a:t>
            </a:r>
            <a:r>
              <a:rPr lang="en-IN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show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69943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98813"/>
            <a:ext cx="6581554" cy="1371600"/>
          </a:xfrm>
        </p:spPr>
        <p:txBody>
          <a:bodyPr rtlCol="0" anchor="t" anchorCtr="0">
            <a:normAutofit/>
          </a:bodyPr>
          <a:lstStyle/>
          <a:p>
            <a:pPr rtl="0"/>
            <a:r>
              <a:rPr lang="en-GB" sz="1800" dirty="0">
                <a:solidFill>
                  <a:schemeClr val="tx1"/>
                </a:solidFill>
              </a:rPr>
              <a:t>Fourier and inverse Fourier transform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F763AB-4CF6-E25A-8EC2-91B9820AB485}"/>
              </a:ext>
            </a:extLst>
          </p:cNvPr>
          <p:cNvSpPr txBox="1"/>
          <p:nvPr/>
        </p:nvSpPr>
        <p:spPr>
          <a:xfrm>
            <a:off x="457200" y="430924"/>
            <a:ext cx="3273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OUTPUT-: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D0798-CB5F-99E1-1E23-4FD581FB5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13" y="799415"/>
            <a:ext cx="3081283" cy="25868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05FA84-D682-7C8C-475A-C2AA12390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9185" y="485942"/>
            <a:ext cx="6896374" cy="32138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06382F-B0A9-9CCE-3DDF-BE17B809F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689" y="3686267"/>
            <a:ext cx="5563311" cy="302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56943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605075_TF78479028_Win32" id="{468DEE6C-74B7-4C4F-AFDF-900F4959E344}" vid="{D0CD087D-3784-4051-993A-DCD320E11131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605075_TF78479028_Win32" id="{468DEE6C-74B7-4C4F-AFDF-900F4959E344}" vid="{B0135648-3A67-4268-9BA1-044BA5FC9795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605075_TF78479028_Win32" id="{468DEE6C-74B7-4C4F-AFDF-900F4959E344}" vid="{1980BB4A-C572-4B5E-9030-AE366E4DC02E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605075_TF78479028_Win32" id="{468DEE6C-74B7-4C4F-AFDF-900F4959E344}" vid="{633C6420-6C6E-4D6F-8915-1E4716AC76E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Balancing Act</Template>
  <TotalTime>46</TotalTime>
  <Words>800</Words>
  <Application>Microsoft Macintosh PowerPoint</Application>
  <PresentationFormat>Widescreen</PresentationFormat>
  <Paragraphs>102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Baskerville</vt:lpstr>
      <vt:lpstr>Calibri</vt:lpstr>
      <vt:lpstr>Menlo</vt:lpstr>
      <vt:lpstr>Segoe UI</vt:lpstr>
      <vt:lpstr>Segoe UI Light</vt:lpstr>
      <vt:lpstr>Balancing Act</vt:lpstr>
      <vt:lpstr>Wellspring</vt:lpstr>
      <vt:lpstr>Star of the show</vt:lpstr>
      <vt:lpstr>Amusements</vt:lpstr>
      <vt:lpstr>Sai Srikar Lab-4</vt:lpstr>
      <vt:lpstr>PANTONE® COLOUR OF THE YEAR 2022</vt:lpstr>
      <vt:lpstr>PANTONE® COLOUR OF THE YEAR 2022</vt:lpstr>
      <vt:lpstr>PANTONE® COLOUR OF THE YEAR 2022</vt:lpstr>
      <vt:lpstr>PANTONE® COLOUR OF THE YEAR 2022</vt:lpstr>
      <vt:lpstr>PANTONE® COLOUR OF THE YEAR 2022</vt:lpstr>
      <vt:lpstr>PANTONE® COLOUR OF THE YEAR 2022</vt:lpstr>
      <vt:lpstr>PANTONE® COLOUR OF THE YEAR 2022</vt:lpstr>
      <vt:lpstr>Fourier and inverse Fourier transform</vt:lpstr>
      <vt:lpstr> THANK YOU   You can find the code at -:   https://github.com/Baka-14/Digital_Image_processing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PANTONE® COLOUR OF THE YEAR 2022</dc:title>
  <dc:creator>Microsoft Office User</dc:creator>
  <cp:lastModifiedBy>Microsoft Office User</cp:lastModifiedBy>
  <cp:revision>3</cp:revision>
  <dcterms:created xsi:type="dcterms:W3CDTF">2022-09-05T19:11:23Z</dcterms:created>
  <dcterms:modified xsi:type="dcterms:W3CDTF">2022-10-03T12:07:35Z</dcterms:modified>
</cp:coreProperties>
</file>